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http://notepad-plus-plus.org/download/v6.6.9.html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seminar1/public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928575" x="996000"/>
            <a:ext cy="1836300" cx="7152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indent="457200" marL="1371600">
              <a:spcBef>
                <a:spcPts val="0"/>
              </a:spcBef>
              <a:buNone/>
            </a:pPr>
            <a:r>
              <a:rPr lang="ru"/>
              <a:t>Повторение первой лекции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34975" x="774300"/>
            <a:ext cy="857400" cx="7595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Создание HTML-документа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092375" x="457200"/>
            <a:ext cy="2201099" cx="2597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1)Установить </a:t>
            </a:r>
            <a:r>
              <a:rPr u="sng" sz="1200" lang="ru">
                <a:solidFill>
                  <a:schemeClr val="hlink"/>
                </a:solidFill>
                <a:hlinkClick r:id="rId3"/>
              </a:rPr>
              <a:t>Notepad++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2)Выбрать пункт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 Файл     Новый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3)</a:t>
            </a:r>
            <a:r>
              <a:rPr sz="1200" lang="ru">
                <a:solidFill>
                  <a:schemeClr val="dk1"/>
                </a:solidFill>
              </a:rPr>
              <a:t>Выбрать пункт</a:t>
            </a:r>
          </a:p>
          <a:p>
            <a:pPr rt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 Файл     Сохранить как</a:t>
            </a:r>
          </a:p>
          <a:p>
            <a:pPr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4)Выбрать тип файла:</a:t>
            </a:r>
            <a:br>
              <a:rPr sz="1200" lang="ru">
                <a:solidFill>
                  <a:schemeClr val="dk1"/>
                </a:solidFill>
              </a:rPr>
            </a:br>
            <a:r>
              <a:rPr sz="1200" lang="ru">
                <a:solidFill>
                  <a:schemeClr val="dk1"/>
                </a:solidFill>
              </a:rPr>
              <a:t>Hyper Text Markup Language file(html)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92375" x="3156024"/>
            <a:ext cy="3402400" cx="57405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Shape 31"/>
          <p:cNvCxnSpPr/>
          <p:nvPr/>
        </p:nvCxnSpPr>
        <p:spPr>
          <a:xfrm rot="10800000" flipH="1">
            <a:off y="1886249" x="986625"/>
            <a:ext cy="7200" cx="195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" name="Shape 32"/>
          <p:cNvCxnSpPr/>
          <p:nvPr/>
        </p:nvCxnSpPr>
        <p:spPr>
          <a:xfrm rot="10800000" flipH="1">
            <a:off y="2401424" x="986625"/>
            <a:ext cy="7200" cx="195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Создаем наш первый проект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83725" x="457200"/>
            <a:ext cy="1818599" cx="3396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1)Создаем папку public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2)index.html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3)simple.html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4)Создаем папку images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5)Скачиваем 2 картинки и сохраняем в папку images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19225" x="4114800"/>
            <a:ext cy="2105025" cx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5" x="961350"/>
            <a:ext cy="857400" cx="7221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Строение страницы html5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144512" x="851450"/>
            <a:ext cy="3474900" cx="3594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&lt;link rel='stylesheet' href='css/contact.css'/&gt;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&lt;script src=”example.js”&gt;&lt;/script&gt;</a:t>
            </a:r>
            <a:br>
              <a:rPr sz="1200" lang="ru">
                <a:solidFill>
                  <a:schemeClr val="dk1"/>
                </a:solidFill>
              </a:rPr>
            </a:br>
            <a:r>
              <a:rPr sz="12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&lt;title&gt;Первая страница&lt;/title&gt;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&lt;/body&gt;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&lt;/html&gt;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9750" x="3973625"/>
            <a:ext cy="3932174" cx="420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Главная страница index.html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&lt;body&gt;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1)Создадим заголовок &lt;h1&gt;Главная страница&lt;/h1&gt;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2)Добавим картинку:&lt;img src=”МЕСТО ГДЕ НАХОДИТСЯ НАША КАРТИНКА”/&gt;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В нашем случае это выглядит так </a:t>
            </a:r>
            <a:r>
              <a:rPr sz="1200" lang="ru">
                <a:solidFill>
                  <a:schemeClr val="dk1"/>
                </a:solidFill>
              </a:rPr>
              <a:t>&lt;img src="images/shrek.png"/&gt;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3)Напишем текст &lt;p&gt;Шрек передает привет ослу&lt;/p&gt;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4)Создаем ссылку на страницу simple.html</a:t>
            </a:r>
          </a:p>
          <a:p>
            <a:pPr rt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&lt;a href=”simple.html”&gt;Отправить привет&lt;/a&gt;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&lt;/body&gt;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9250" x="1459500"/>
            <a:ext cy="857400" cx="6225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Страница simple.html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136650" x="1144500"/>
            <a:ext cy="2316900" cx="685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1)Создадим текст &lt;p&gt;Вторая страница&lt;/p&gt;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2)Добавим картинку:&lt;img src=”МЕСТО ГДЕ НАХОДИТСЯ НАША КАРТИНКА”/&gt;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В нашем случае это выглядит так &lt;img src="images/donkey.png"/&gt;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3)Напишем заголовок &lt;h2&gt;МНЕ!!??&lt;/h2&gt;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4)Создаем ссылку на страницу index.html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&lt;a href=”index.html”&gt;Вернуться назад&lt;/a&gt;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&lt;/body&gt;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3515850" x="5728200"/>
            <a:ext cy="524699" cx="195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Итоговый проект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