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Задание рнр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2118004"/>
            <a:ext cy="5143500" cx="49079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Заносим переменные в базу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1960799" cx="808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mysql_query("INSERT INTO ab(name1,name2) VALUES('$username1','$username2')");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25825" x="1581950"/>
            <a:ext cy="3452724" cx="690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111000" x="2139475"/>
            <a:ext cy="857400" cx="5186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Порядок действии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335825" x="1657975"/>
            <a:ext cy="2245800" cx="614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1)Установить локальный сервер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2)Создать файл рнр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3)Добавить переменные с возрастом вашим и именем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4)Создать массив,что вы хотите получить на новый год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5)Повторить создание двумерного массива 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6)Вывести два массива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7)Запустить скрипт рнр двумя способами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178875" x="3355800"/>
            <a:ext cy="857400" cx="243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Пример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46600" x="2819138"/>
            <a:ext cy="3393000" cx="361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51725" x="1714200"/>
            <a:ext cy="857400" cx="5715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Пример по сложней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1)Создать базу данных с помощью phpmyadmin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2)создать форму,где 2 поля имя и фамилия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3) Считать переменные и сохранить в базу данных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46650" x="3003000"/>
            <a:ext cy="857400" cx="3138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mysql база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530300" x="1544550"/>
            <a:ext cy="2082899" cx="6054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CREATE TABLE IF NOT EXISTS `ab`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`id` int(10) unsigned NOT NULL AUTO_INCREMENT,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`name1`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`name2`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PRIMARY KEY (`id`)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) DEFAULT CHARSET=utf8 COLLATE=utf8_unicode_ci;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0" x="3821700"/>
            <a:ext cy="857400" cx="5322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Создаем файл рнр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-75" x="203500"/>
            <a:ext cy="5143499" cx="5616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ru"/>
              <a:t>&lt;?php</a:t>
            </a:r>
          </a:p>
          <a:p>
            <a:pPr rtl="0" lvl="0">
              <a:spcBef>
                <a:spcPts val="0"/>
              </a:spcBef>
              <a:buNone/>
            </a:pPr>
            <a:r>
              <a:rPr sz="11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&lt;form action=" " method="POST"&gt;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&lt;fieldset&gt;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&lt;legend&gt;Пример&lt;/legend&gt;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&lt;p&gt;&lt;label&gt;&lt;font color="red"&gt;*&lt;/font&gt; Имя1&lt;input type="text" name="username1" 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&lt;p&gt;&lt;label&gt;&lt;font color="red"&gt;*&lt;/font&gt; Имя2&lt;input type="text" name="username2" 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&lt;/fieldset&gt;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 &lt;p&gt;&lt;button type="submit" name="submit"/&gt;Войти&lt;/button&gt;&lt;/p&gt;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  &lt;/form&gt;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&lt;/body&gt;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/>
              <a:t>&lt;/html&gt;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151700" x="927300"/>
            <a:ext cy="857400" cx="7289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Считывание переменных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159450" x="1619250"/>
            <a:ext cy="2462999" cx="590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ru"/>
              <a:t>в </a:t>
            </a:r>
            <a:r>
              <a:rPr sz="1400" lang="ru">
                <a:solidFill>
                  <a:schemeClr val="dk1"/>
                </a:solidFill>
              </a:rPr>
              <a:t>&lt;?php ?&gt; следующий код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if (isset($_POST['username1']) || isset($_POST['username2']))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$username1 = $_POST['username1'];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$username2 = $_POST['username2'];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echo $username1;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echo $username2;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>
                <a:solidFill>
                  <a:schemeClr val="dk1"/>
                </a:solidFill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Листинг на данный момент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69725" x="1952437"/>
            <a:ext cy="3867150" cx="488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355200" x="2250000"/>
            <a:ext cy="857400" cx="4643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ru"/>
              <a:t>Подключаемся к базе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401300" x="1592100"/>
            <a:ext cy="2340900" cx="5959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$db_user = 'root';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$db_pass = 'wolframm';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$db_host = 'localhost';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$db_name = 'mydb';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mysql_connect($db_host, $db_user, $db_pass) or die(mysql_error()) 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mysql_select_db($db_name) or die(mysql_error()) 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mysql_query("SET NAMES UTF8");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mysql_set_charset('utf8');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