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tralex.16mb.com/example/videos.zip" Type="http://schemas.openxmlformats.org/officeDocument/2006/relationships/hyperlink" TargetMode="External" Id="rId4"/><Relationship Target="http://tralex.16mb.com/example/images1.zip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html5 &lt;video&gt;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64010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Поддержка video браузерами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81200" x="285750"/>
            <a:ext cy="1181100" cx="857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87375" x="1978650"/>
            <a:ext cy="857400" cx="51866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Порядок действий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417200" x="837075"/>
            <a:ext cy="1906799" cx="8022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ru"/>
              <a:t>1)Создаем основную папку проекта video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2)Создаем папки css и js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2.5)Создаем в папке css файл  video.css,а в папке js создаем файл video.js</a:t>
            </a:r>
          </a:p>
          <a:p>
            <a:pPr rtl="0">
              <a:spcBef>
                <a:spcPts val="0"/>
              </a:spcBef>
              <a:buNone/>
            </a:pPr>
            <a:r>
              <a:rPr sz="1200" lang="ru"/>
              <a:t>3)Скачиваем архив папки </a:t>
            </a:r>
            <a:r>
              <a:rPr u="sng" sz="1200" lang="ru">
                <a:solidFill>
                  <a:schemeClr val="hlink"/>
                </a:solidFill>
                <a:hlinkClick r:id="rId3"/>
              </a:rPr>
              <a:t>images</a:t>
            </a:r>
            <a:r>
              <a:rPr sz="1200" lang="ru"/>
              <a:t> и </a:t>
            </a:r>
            <a:r>
              <a:rPr u="sng" sz="1200" lang="ru">
                <a:solidFill>
                  <a:schemeClr val="hlink"/>
                </a:solidFill>
                <a:hlinkClick r:id="rId4"/>
              </a:rPr>
              <a:t>videos</a:t>
            </a:r>
            <a:r>
              <a:rPr sz="1200" lang="ru"/>
              <a:t> распаковываем архив в нашу основную папку video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4)Создаем index.html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124575" x="5422625"/>
            <a:ext cy="857400" cx="2948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index.html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4575" x="542675"/>
            <a:ext cy="5143499" cx="5372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ru">
                <a:solidFill>
                  <a:schemeClr val="dk1"/>
                </a:solidFill>
              </a:rPr>
              <a:t>1) В  &lt;head&gt; добавляем </a:t>
            </a:r>
            <a:r>
              <a:rPr sz="1200" lang="ru"/>
              <a:t>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&lt;meta http-equiv='Content-Type' content='text/html; charset=utf-8' /&gt;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&lt;link rel="stylesheet" type="text/css" href="css/video.css"&gt;</a:t>
            </a:r>
          </a:p>
          <a:p>
            <a:pPr rtl="0">
              <a:spcBef>
                <a:spcPts val="0"/>
              </a:spcBef>
              <a:buNone/>
            </a:pPr>
            <a:r>
              <a:rPr sz="1200" lang="ru">
                <a:solidFill>
                  <a:schemeClr val="dk1"/>
                </a:solidFill>
              </a:rPr>
              <a:t>2) В  &lt;body&gt; добавляем 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&lt;section&gt;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  &lt;p&gt;Выберите размер видео&lt;/p&gt;&lt;/br&gt;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  &lt;button onclick="big()"&gt;Большой размер &lt;/button&gt;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  &lt;button onclick="small()"&gt;Маленький размер&lt;/button&gt;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  &lt;button onclick="normal()"&gt;Средний размер&lt;/button&gt;&lt;/br&gt;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  &lt;video id="video" width="480" controls poster="images/rino.jpg"&gt;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  &lt;source src="videos/Рино.mp4" type="video/mp4"&gt;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 &lt;source src="videos/Рино.webm" type="video/webm"&gt;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 &lt;source src="videos/Рино.ogg" type="video/ogg"&gt;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  &lt;/video&gt;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  &lt;script src="js/video.js"&gt;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>
                <a:solidFill>
                  <a:schemeClr val="dk1"/>
                </a:solidFill>
              </a:rPr>
              <a:t>  &lt;/script&gt;</a:t>
            </a:r>
          </a:p>
          <a:p>
            <a:pPr>
              <a:spcBef>
                <a:spcPts val="0"/>
              </a:spcBef>
              <a:buNone/>
            </a:pPr>
            <a:r>
              <a:rPr sz="1200" lang="ru">
                <a:solidFill>
                  <a:schemeClr val="dk1"/>
                </a:solidFill>
              </a:rPr>
              <a:t>  &lt;/section&gt;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0" x="3344250"/>
            <a:ext cy="1790699" cx="2455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ru">
                <a:latin typeface="Comic Sans MS"/>
                <a:ea typeface="Comic Sans MS"/>
                <a:cs typeface="Comic Sans MS"/>
                <a:sym typeface="Comic Sans MS"/>
              </a:rPr>
              <a:t>video.css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193875" x="2752050"/>
            <a:ext cy="3704699" cx="3639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ru"/>
              <a:t> В файл video.css добавляем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*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margin:0;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padding:0;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section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text-align:center;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#video {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  border:red 2px solid;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</a:t>
            </a:r>
          </a:p>
          <a:p>
            <a:pPr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3475" x="3354450"/>
            <a:ext cy="1194000" cx="2435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b="0" lang="ru">
                <a:latin typeface="Comic Sans MS"/>
                <a:ea typeface="Comic Sans MS"/>
                <a:cs typeface="Comic Sans MS"/>
                <a:sym typeface="Comic Sans MS"/>
              </a:rPr>
              <a:t>video.js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841125" x="3079200"/>
            <a:ext cy="3949499" cx="2985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ru"/>
              <a:t> В файл video.css добавляем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var myVideo = document.getElementById("video");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function big()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myVideo.width= 854;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function small()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myVideo.width= 360;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function normal()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ru"/>
              <a:t> myVideo.width= 480;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ru"/>
              <a:t>}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